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61" r:id="rId26"/>
    <p:sldId id="339" r:id="rId27"/>
    <p:sldId id="340" r:id="rId28"/>
    <p:sldId id="331" r:id="rId29"/>
    <p:sldId id="334" r:id="rId30"/>
    <p:sldId id="338" r:id="rId31"/>
    <p:sldId id="343" r:id="rId32"/>
    <p:sldId id="344" r:id="rId33"/>
    <p:sldId id="351" r:id="rId34"/>
    <p:sldId id="354" r:id="rId35"/>
    <p:sldId id="357" r:id="rId36"/>
    <p:sldId id="360" r:id="rId37"/>
    <p:sldId id="359" r:id="rId38"/>
    <p:sldId id="352" r:id="rId39"/>
    <p:sldId id="353" r:id="rId40"/>
    <p:sldId id="336" r:id="rId41"/>
    <p:sldId id="337" r:id="rId42"/>
    <p:sldId id="317" r:id="rId43"/>
    <p:sldId id="318" r:id="rId44"/>
    <p:sldId id="311" r:id="rId45"/>
    <p:sldId id="309" r:id="rId46"/>
    <p:sldId id="310" r:id="rId47"/>
    <p:sldId id="308" r:id="rId48"/>
    <p:sldId id="307" r:id="rId49"/>
    <p:sldId id="299" r:id="rId50"/>
    <p:sldId id="306" r:id="rId51"/>
    <p:sldId id="300" r:id="rId52"/>
    <p:sldId id="305" r:id="rId53"/>
    <p:sldId id="301" r:id="rId54"/>
    <p:sldId id="285" r:id="rId55"/>
    <p:sldId id="287" r:id="rId56"/>
    <p:sldId id="294" r:id="rId57"/>
    <p:sldId id="289" r:id="rId58"/>
    <p:sldId id="293" r:id="rId59"/>
    <p:sldId id="295" r:id="rId60"/>
    <p:sldId id="298" r:id="rId61"/>
    <p:sldId id="292" r:id="rId62"/>
    <p:sldId id="291" r:id="rId63"/>
    <p:sldId id="314" r:id="rId64"/>
    <p:sldId id="304" r:id="rId65"/>
    <p:sldId id="283" r:id="rId66"/>
    <p:sldId id="284" r:id="rId67"/>
    <p:sldId id="288" r:id="rId68"/>
    <p:sldId id="276" r:id="rId69"/>
    <p:sldId id="279" r:id="rId70"/>
    <p:sldId id="278" r:id="rId71"/>
    <p:sldId id="280" r:id="rId72"/>
    <p:sldId id="282" r:id="rId73"/>
    <p:sldId id="268" r:id="rId74"/>
    <p:sldId id="267" r:id="rId75"/>
    <p:sldId id="266" r:id="rId76"/>
    <p:sldId id="265" r:id="rId77"/>
    <p:sldId id="258" r:id="rId78"/>
    <p:sldId id="263" r:id="rId79"/>
    <p:sldId id="26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64" d="100"/>
          <a:sy n="64" d="100"/>
        </p:scale>
        <p:origin x="1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jpe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7" Type="http://schemas.openxmlformats.org/officeDocument/2006/relationships/image" Target="../media/image1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23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59.png"/><Relationship Id="rId4" Type="http://schemas.openxmlformats.org/officeDocument/2006/relationships/image" Target="../media/image20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3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167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.png"/><Relationship Id="rId18" Type="http://schemas.openxmlformats.org/officeDocument/2006/relationships/image" Target="../media/image226.png"/><Relationship Id="rId26" Type="http://schemas.openxmlformats.org/officeDocument/2006/relationships/image" Target="../media/image195.png"/><Relationship Id="rId39" Type="http://schemas.openxmlformats.org/officeDocument/2006/relationships/image" Target="../media/image246.png"/><Relationship Id="rId21" Type="http://schemas.openxmlformats.org/officeDocument/2006/relationships/image" Target="../media/image229.png"/><Relationship Id="rId34" Type="http://schemas.openxmlformats.org/officeDocument/2006/relationships/image" Target="../media/image241.png"/><Relationship Id="rId42" Type="http://schemas.openxmlformats.org/officeDocument/2006/relationships/image" Target="../media/image249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6" Type="http://schemas.openxmlformats.org/officeDocument/2006/relationships/image" Target="../media/image224.pn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24" Type="http://schemas.openxmlformats.org/officeDocument/2006/relationships/image" Target="../media/image232.png"/><Relationship Id="rId32" Type="http://schemas.openxmlformats.org/officeDocument/2006/relationships/image" Target="../media/image239.png"/><Relationship Id="rId37" Type="http://schemas.openxmlformats.org/officeDocument/2006/relationships/image" Target="../media/image244.png"/><Relationship Id="rId40" Type="http://schemas.openxmlformats.org/officeDocument/2006/relationships/image" Target="../media/image247.png"/><Relationship Id="rId45" Type="http://schemas.openxmlformats.org/officeDocument/2006/relationships/image" Target="../media/image252.png"/><Relationship Id="rId5" Type="http://schemas.openxmlformats.org/officeDocument/2006/relationships/image" Target="../media/image213.png"/><Relationship Id="rId15" Type="http://schemas.openxmlformats.org/officeDocument/2006/relationships/image" Target="../media/image223.png"/><Relationship Id="rId23" Type="http://schemas.openxmlformats.org/officeDocument/2006/relationships/image" Target="../media/image231.png"/><Relationship Id="rId28" Type="http://schemas.openxmlformats.org/officeDocument/2006/relationships/image" Target="../media/image235.png"/><Relationship Id="rId36" Type="http://schemas.openxmlformats.org/officeDocument/2006/relationships/image" Target="../media/image243.png"/><Relationship Id="rId10" Type="http://schemas.openxmlformats.org/officeDocument/2006/relationships/image" Target="../media/image218.png"/><Relationship Id="rId19" Type="http://schemas.openxmlformats.org/officeDocument/2006/relationships/image" Target="../media/image227.png"/><Relationship Id="rId31" Type="http://schemas.openxmlformats.org/officeDocument/2006/relationships/image" Target="../media/image238.png"/><Relationship Id="rId44" Type="http://schemas.openxmlformats.org/officeDocument/2006/relationships/image" Target="../media/image251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Relationship Id="rId22" Type="http://schemas.openxmlformats.org/officeDocument/2006/relationships/image" Target="../media/image230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Relationship Id="rId35" Type="http://schemas.openxmlformats.org/officeDocument/2006/relationships/image" Target="../media/image242.png"/><Relationship Id="rId43" Type="http://schemas.openxmlformats.org/officeDocument/2006/relationships/image" Target="../media/image250.png"/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5" Type="http://schemas.openxmlformats.org/officeDocument/2006/relationships/image" Target="../media/image233.png"/><Relationship Id="rId33" Type="http://schemas.openxmlformats.org/officeDocument/2006/relationships/image" Target="../media/image240.png"/><Relationship Id="rId38" Type="http://schemas.openxmlformats.org/officeDocument/2006/relationships/image" Target="../media/image245.png"/><Relationship Id="rId46" Type="http://schemas.openxmlformats.org/officeDocument/2006/relationships/image" Target="../media/image253.png"/><Relationship Id="rId20" Type="http://schemas.openxmlformats.org/officeDocument/2006/relationships/image" Target="../media/image228.png"/><Relationship Id="rId41" Type="http://schemas.openxmlformats.org/officeDocument/2006/relationships/image" Target="../media/image2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" Type="http://schemas.openxmlformats.org/officeDocument/2006/relationships/image" Target="../media/image254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3" Type="http://schemas.openxmlformats.org/officeDocument/2006/relationships/image" Target="../media/image195.png"/><Relationship Id="rId21" Type="http://schemas.openxmlformats.org/officeDocument/2006/relationships/image" Target="../media/image286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" Type="http://schemas.openxmlformats.org/officeDocument/2006/relationships/image" Target="../media/image233.png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35.png"/><Relationship Id="rId15" Type="http://schemas.openxmlformats.org/officeDocument/2006/relationships/image" Target="../media/image280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4" Type="http://schemas.openxmlformats.org/officeDocument/2006/relationships/image" Target="../media/image234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6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image" Target="../media/image287.png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11" Type="http://schemas.openxmlformats.org/officeDocument/2006/relationships/image" Target="../media/image235.png"/><Relationship Id="rId5" Type="http://schemas.openxmlformats.org/officeDocument/2006/relationships/image" Target="../media/image290.png"/><Relationship Id="rId15" Type="http://schemas.openxmlformats.org/officeDocument/2006/relationships/image" Target="../media/image298.png"/><Relationship Id="rId10" Type="http://schemas.openxmlformats.org/officeDocument/2006/relationships/image" Target="../media/image234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302.png"/><Relationship Id="rId7" Type="http://schemas.openxmlformats.org/officeDocument/2006/relationships/image" Target="../media/image30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7.png"/><Relationship Id="rId18" Type="http://schemas.openxmlformats.org/officeDocument/2006/relationships/image" Target="../media/image322.png"/><Relationship Id="rId26" Type="http://schemas.openxmlformats.org/officeDocument/2006/relationships/image" Target="../media/image330.png"/><Relationship Id="rId39" Type="http://schemas.openxmlformats.org/officeDocument/2006/relationships/image" Target="../media/image297.png"/><Relationship Id="rId21" Type="http://schemas.openxmlformats.org/officeDocument/2006/relationships/image" Target="../media/image325.png"/><Relationship Id="rId34" Type="http://schemas.openxmlformats.org/officeDocument/2006/relationships/image" Target="../media/image338.png"/><Relationship Id="rId42" Type="http://schemas.openxmlformats.org/officeDocument/2006/relationships/image" Target="../media/image345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6" Type="http://schemas.openxmlformats.org/officeDocument/2006/relationships/image" Target="../media/image320.png"/><Relationship Id="rId20" Type="http://schemas.openxmlformats.org/officeDocument/2006/relationships/image" Target="../media/image324.png"/><Relationship Id="rId29" Type="http://schemas.openxmlformats.org/officeDocument/2006/relationships/image" Target="../media/image333.png"/><Relationship Id="rId41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24" Type="http://schemas.openxmlformats.org/officeDocument/2006/relationships/image" Target="../media/image328.png"/><Relationship Id="rId32" Type="http://schemas.openxmlformats.org/officeDocument/2006/relationships/image" Target="../media/image336.png"/><Relationship Id="rId37" Type="http://schemas.openxmlformats.org/officeDocument/2006/relationships/image" Target="../media/image341.png"/><Relationship Id="rId40" Type="http://schemas.openxmlformats.org/officeDocument/2006/relationships/image" Target="../media/image343.png"/><Relationship Id="rId5" Type="http://schemas.openxmlformats.org/officeDocument/2006/relationships/image" Target="../media/image309.png"/><Relationship Id="rId15" Type="http://schemas.openxmlformats.org/officeDocument/2006/relationships/image" Target="../media/image319.png"/><Relationship Id="rId23" Type="http://schemas.openxmlformats.org/officeDocument/2006/relationships/image" Target="../media/image327.png"/><Relationship Id="rId28" Type="http://schemas.openxmlformats.org/officeDocument/2006/relationships/image" Target="../media/image332.png"/><Relationship Id="rId36" Type="http://schemas.openxmlformats.org/officeDocument/2006/relationships/image" Target="../media/image340.png"/><Relationship Id="rId10" Type="http://schemas.openxmlformats.org/officeDocument/2006/relationships/image" Target="../media/image314.png"/><Relationship Id="rId19" Type="http://schemas.openxmlformats.org/officeDocument/2006/relationships/image" Target="../media/image323.png"/><Relationship Id="rId31" Type="http://schemas.openxmlformats.org/officeDocument/2006/relationships/image" Target="../media/image335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Relationship Id="rId22" Type="http://schemas.openxmlformats.org/officeDocument/2006/relationships/image" Target="../media/image326.png"/><Relationship Id="rId27" Type="http://schemas.openxmlformats.org/officeDocument/2006/relationships/image" Target="../media/image331.png"/><Relationship Id="rId30" Type="http://schemas.openxmlformats.org/officeDocument/2006/relationships/image" Target="../media/image334.png"/><Relationship Id="rId35" Type="http://schemas.openxmlformats.org/officeDocument/2006/relationships/image" Target="../media/image339.png"/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12" Type="http://schemas.openxmlformats.org/officeDocument/2006/relationships/image" Target="../media/image316.png"/><Relationship Id="rId17" Type="http://schemas.openxmlformats.org/officeDocument/2006/relationships/image" Target="../media/image321.png"/><Relationship Id="rId25" Type="http://schemas.openxmlformats.org/officeDocument/2006/relationships/image" Target="../media/image329.png"/><Relationship Id="rId33" Type="http://schemas.openxmlformats.org/officeDocument/2006/relationships/image" Target="../media/image337.png"/><Relationship Id="rId38" Type="http://schemas.openxmlformats.org/officeDocument/2006/relationships/image" Target="../media/image3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8.png"/><Relationship Id="rId4" Type="http://schemas.openxmlformats.org/officeDocument/2006/relationships/image" Target="../media/image299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9.png"/><Relationship Id="rId18" Type="http://schemas.openxmlformats.org/officeDocument/2006/relationships/image" Target="../media/image363.png"/><Relationship Id="rId26" Type="http://schemas.openxmlformats.org/officeDocument/2006/relationships/image" Target="../media/image299.png"/><Relationship Id="rId39" Type="http://schemas.openxmlformats.org/officeDocument/2006/relationships/image" Target="../media/image382.png"/><Relationship Id="rId21" Type="http://schemas.openxmlformats.org/officeDocument/2006/relationships/image" Target="../media/image366.png"/><Relationship Id="rId34" Type="http://schemas.openxmlformats.org/officeDocument/2006/relationships/image" Target="../media/image378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6" Type="http://schemas.openxmlformats.org/officeDocument/2006/relationships/image" Target="../media/image361.png"/><Relationship Id="rId20" Type="http://schemas.openxmlformats.org/officeDocument/2006/relationships/image" Target="../media/image365.png"/><Relationship Id="rId29" Type="http://schemas.openxmlformats.org/officeDocument/2006/relationships/image" Target="../media/image373.png"/><Relationship Id="rId41" Type="http://schemas.openxmlformats.org/officeDocument/2006/relationships/image" Target="../media/image3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24" Type="http://schemas.openxmlformats.org/officeDocument/2006/relationships/image" Target="../media/image369.png"/><Relationship Id="rId32" Type="http://schemas.openxmlformats.org/officeDocument/2006/relationships/image" Target="../media/image376.png"/><Relationship Id="rId37" Type="http://schemas.openxmlformats.org/officeDocument/2006/relationships/image" Target="../media/image300.png"/><Relationship Id="rId40" Type="http://schemas.openxmlformats.org/officeDocument/2006/relationships/image" Target="../media/image383.png"/><Relationship Id="rId5" Type="http://schemas.openxmlformats.org/officeDocument/2006/relationships/image" Target="../media/image351.png"/><Relationship Id="rId15" Type="http://schemas.openxmlformats.org/officeDocument/2006/relationships/image" Target="../media/image298.png"/><Relationship Id="rId23" Type="http://schemas.openxmlformats.org/officeDocument/2006/relationships/image" Target="../media/image368.png"/><Relationship Id="rId28" Type="http://schemas.openxmlformats.org/officeDocument/2006/relationships/image" Target="../media/image372.png"/><Relationship Id="rId36" Type="http://schemas.openxmlformats.org/officeDocument/2006/relationships/image" Target="../media/image380.png"/><Relationship Id="rId10" Type="http://schemas.openxmlformats.org/officeDocument/2006/relationships/image" Target="../media/image356.png"/><Relationship Id="rId19" Type="http://schemas.openxmlformats.org/officeDocument/2006/relationships/image" Target="../media/image364.png"/><Relationship Id="rId31" Type="http://schemas.openxmlformats.org/officeDocument/2006/relationships/image" Target="../media/image375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Relationship Id="rId22" Type="http://schemas.openxmlformats.org/officeDocument/2006/relationships/image" Target="../media/image367.png"/><Relationship Id="rId27" Type="http://schemas.openxmlformats.org/officeDocument/2006/relationships/image" Target="../media/image371.png"/><Relationship Id="rId30" Type="http://schemas.openxmlformats.org/officeDocument/2006/relationships/image" Target="../media/image374.png"/><Relationship Id="rId35" Type="http://schemas.openxmlformats.org/officeDocument/2006/relationships/image" Target="../media/image379.png"/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12" Type="http://schemas.openxmlformats.org/officeDocument/2006/relationships/image" Target="../media/image358.png"/><Relationship Id="rId17" Type="http://schemas.openxmlformats.org/officeDocument/2006/relationships/image" Target="../media/image362.png"/><Relationship Id="rId25" Type="http://schemas.openxmlformats.org/officeDocument/2006/relationships/image" Target="../media/image370.png"/><Relationship Id="rId33" Type="http://schemas.openxmlformats.org/officeDocument/2006/relationships/image" Target="../media/image377.png"/><Relationship Id="rId38" Type="http://schemas.openxmlformats.org/officeDocument/2006/relationships/image" Target="../media/image38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6.png"/><Relationship Id="rId7" Type="http://schemas.openxmlformats.org/officeDocument/2006/relationships/image" Target="../media/image389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8.png"/><Relationship Id="rId5" Type="http://schemas.openxmlformats.org/officeDocument/2006/relationships/image" Target="../media/image293.png"/><Relationship Id="rId4" Type="http://schemas.openxmlformats.org/officeDocument/2006/relationships/image" Target="../media/image387.png"/><Relationship Id="rId9" Type="http://schemas.openxmlformats.org/officeDocument/2006/relationships/image" Target="../media/image2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96.png"/><Relationship Id="rId7" Type="http://schemas.openxmlformats.org/officeDocument/2006/relationships/image" Target="../media/image292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Relationship Id="rId9" Type="http://schemas.openxmlformats.org/officeDocument/2006/relationships/image" Target="../media/image4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7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6.png"/><Relationship Id="rId11" Type="http://schemas.openxmlformats.org/officeDocument/2006/relationships/image" Target="../media/image411.png"/><Relationship Id="rId5" Type="http://schemas.openxmlformats.org/officeDocument/2006/relationships/image" Target="../media/image405.png"/><Relationship Id="rId10" Type="http://schemas.openxmlformats.org/officeDocument/2006/relationships/image" Target="../media/image410.png"/><Relationship Id="rId4" Type="http://schemas.openxmlformats.org/officeDocument/2006/relationships/image" Target="../media/image404.png"/><Relationship Id="rId9" Type="http://schemas.openxmlformats.org/officeDocument/2006/relationships/image" Target="../media/image40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01.png"/><Relationship Id="rId7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png"/><Relationship Id="rId5" Type="http://schemas.openxmlformats.org/officeDocument/2006/relationships/image" Target="../media/image269.png"/><Relationship Id="rId4" Type="http://schemas.openxmlformats.org/officeDocument/2006/relationships/image" Target="../media/image2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Relationship Id="rId9" Type="http://schemas.openxmlformats.org/officeDocument/2006/relationships/image" Target="../media/image5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34.png"/><Relationship Id="rId7" Type="http://schemas.openxmlformats.org/officeDocument/2006/relationships/image" Target="../media/image437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36.png"/><Relationship Id="rId10" Type="http://schemas.openxmlformats.org/officeDocument/2006/relationships/image" Target="../media/image440.png"/><Relationship Id="rId4" Type="http://schemas.openxmlformats.org/officeDocument/2006/relationships/image" Target="../media/image435.png"/><Relationship Id="rId9" Type="http://schemas.openxmlformats.org/officeDocument/2006/relationships/image" Target="../media/image4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7" Type="http://schemas.openxmlformats.org/officeDocument/2006/relationships/image" Target="../media/image453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008" y="1125689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396A3-2CEA-3573-2373-7A7264F3F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353" y="1196654"/>
            <a:ext cx="2085550" cy="2738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09FF4F-F84C-4BEF-7330-9563557C1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22C9A9-624F-B18C-5A73-2CE890B82575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40" y="1921538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21759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4950904" y="1963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145" y="221317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9361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2259984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-25.3589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9AF5D5-2DB8-948B-2187-474C1B003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6" y="2118325"/>
            <a:ext cx="2401721" cy="317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85" y="1741896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324899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-27.6986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A5010-C620-D684-9FCC-BEEF9599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06" y="1750621"/>
            <a:ext cx="1712075" cy="2755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381550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9A5D8-2797-9AEB-5BC7-31954142122E}"/>
              </a:ext>
            </a:extLst>
          </p:cNvPr>
          <p:cNvSpPr txBox="1"/>
          <p:nvPr/>
        </p:nvSpPr>
        <p:spPr>
          <a:xfrm>
            <a:off x="4192829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089950" y="129356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441" y="1888692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82716</TotalTime>
  <Words>1479</Words>
  <Application>Microsoft Office PowerPoint</Application>
  <PresentationFormat>Widescreen</PresentationFormat>
  <Paragraphs>328</Paragraphs>
  <Slides>79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357</cp:revision>
  <dcterms:created xsi:type="dcterms:W3CDTF">2023-07-26T17:49:20Z</dcterms:created>
  <dcterms:modified xsi:type="dcterms:W3CDTF">2025-05-07T21:21:41Z</dcterms:modified>
</cp:coreProperties>
</file>